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2"/>
  </p:notesMasterIdLst>
  <p:sldIdLst>
    <p:sldId id="256" r:id="rId5"/>
    <p:sldId id="556" r:id="rId6"/>
    <p:sldId id="677"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83" r:id="rId40"/>
    <p:sldId id="640" r:id="rId41"/>
    <p:sldId id="641" r:id="rId42"/>
    <p:sldId id="678" r:id="rId43"/>
    <p:sldId id="643" r:id="rId44"/>
    <p:sldId id="644" r:id="rId45"/>
    <p:sldId id="645" r:id="rId46"/>
    <p:sldId id="646" r:id="rId47"/>
    <p:sldId id="647" r:id="rId48"/>
    <p:sldId id="679" r:id="rId49"/>
    <p:sldId id="649" r:id="rId50"/>
    <p:sldId id="650" r:id="rId51"/>
    <p:sldId id="651" r:id="rId52"/>
    <p:sldId id="652" r:id="rId53"/>
    <p:sldId id="653" r:id="rId54"/>
    <p:sldId id="684" r:id="rId55"/>
    <p:sldId id="685" r:id="rId56"/>
    <p:sldId id="686" r:id="rId57"/>
    <p:sldId id="657" r:id="rId58"/>
    <p:sldId id="658" r:id="rId59"/>
    <p:sldId id="680" r:id="rId60"/>
    <p:sldId id="660" r:id="rId61"/>
    <p:sldId id="661" r:id="rId62"/>
    <p:sldId id="662" r:id="rId63"/>
    <p:sldId id="687" r:id="rId64"/>
    <p:sldId id="664" r:id="rId65"/>
    <p:sldId id="665" r:id="rId66"/>
    <p:sldId id="666" r:id="rId67"/>
    <p:sldId id="667" r:id="rId68"/>
    <p:sldId id="668" r:id="rId69"/>
    <p:sldId id="681" r:id="rId70"/>
    <p:sldId id="670" r:id="rId71"/>
    <p:sldId id="671" r:id="rId72"/>
    <p:sldId id="672" r:id="rId73"/>
    <p:sldId id="673" r:id="rId74"/>
    <p:sldId id="682" r:id="rId75"/>
    <p:sldId id="675" r:id="rId76"/>
    <p:sldId id="676" r:id="rId77"/>
    <p:sldId id="604" r:id="rId78"/>
    <p:sldId id="605" r:id="rId79"/>
    <p:sldId id="495" r:id="rId80"/>
    <p:sldId id="454" r:id="rId8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45995" autoAdjust="0"/>
  </p:normalViewPr>
  <p:slideViewPr>
    <p:cSldViewPr snapToGrid="0">
      <p:cViewPr varScale="1">
        <p:scale>
          <a:sx n="43" d="100"/>
          <a:sy n="43" d="100"/>
        </p:scale>
        <p:origin x="1027"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4/25/2015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36</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a:t>
            </a:r>
            <a:r>
              <a:rPr lang="en-US" dirty="0" smtClean="0"/>
              <a:t>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57</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58</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63</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66</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10.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package" Target="../embeddings/Microsoft_Visio_Drawing11.vsdx"/></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package" Target="../embeddings/Microsoft_Visio_Drawing22.vsdx"/></Relationships>
</file>

<file path=ppt/slides/_rels/slide3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31.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7.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800" dirty="0" smtClean="0"/>
              <a:t>Azure Data Overview</a:t>
            </a:r>
            <a:endParaRPr lang="en-US" sz="4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a:t>
            </a:r>
            <a:r>
              <a:rPr lang="en-US" sz="2800" dirty="0"/>
              <a:t>rules</a:t>
            </a:r>
            <a:endParaRPr lang="en-US" sz="2800" dirty="0"/>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gridCol w="1674812"/>
                <a:gridCol w="2071688"/>
                <a:gridCol w="1016000"/>
                <a:gridCol w="1841500"/>
                <a:gridCol w="830658"/>
                <a:gridCol w="960042"/>
                <a:gridCol w="1917699"/>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endParaRPr lang="en-US" dirty="0"/>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35"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59"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endParaRPr lang="en-US" sz="3200" dirty="0"/>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endParaRPr lang="en-US" sz="5400" dirty="0" smtClean="0">
                <a:gradFill>
                  <a:gsLst>
                    <a:gs pos="2917">
                      <a:schemeClr val="tx1"/>
                    </a:gs>
                    <a:gs pos="30000">
                      <a:schemeClr val="tx1"/>
                    </a:gs>
                  </a:gsLst>
                  <a:lin ang="5400000" scaled="0"/>
                </a:gradFill>
              </a:endParaRP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endParaRPr lang="en-US" sz="3600" dirty="0"/>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gridCol w="70976"/>
                <a:gridCol w="70976"/>
                <a:gridCol w="70976"/>
                <a:gridCol w="70976"/>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gridCol w="4637281"/>
                <a:gridCol w="4769478"/>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gridCol w="11658766"/>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endParaRPr lang="en-US" sz="3600" dirty="0" smtClean="0">
              <a:solidFill>
                <a:srgbClr val="CDEAFF"/>
              </a:solidFill>
              <a:latin typeface="Segoe UI Light" panose="020B0502040204020203" pitchFamily="34" charset="0"/>
              <a:cs typeface="Segoe UI Light" panose="020B0502040204020203" pitchFamily="34" charset="0"/>
            </a:endParaRP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endParaRPr lang="en-US" sz="3600" dirty="0" smtClean="0">
              <a:solidFill>
                <a:srgbClr val="CDEAFF"/>
              </a:solidFill>
              <a:latin typeface="Segoe UI Light" panose="020B0502040204020203" pitchFamily="34" charset="0"/>
              <a:cs typeface="Segoe UI Light" panose="020B0502040204020203" pitchFamily="34" charset="0"/>
            </a:endParaRP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endParaRPr lang="en-US" sz="3600" dirty="0" smtClean="0">
              <a:solidFill>
                <a:srgbClr val="CDEAFF"/>
              </a:solidFill>
              <a:latin typeface="Segoe UI Light" panose="020B0502040204020203" pitchFamily="34" charset="0"/>
              <a:cs typeface="Segoe UI Light" panose="020B0502040204020203" pitchFamily="34" charset="0"/>
            </a:endParaRP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endParaRPr lang="en-US" sz="3600" dirty="0" smtClean="0">
              <a:solidFill>
                <a:srgbClr val="CDEA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gridCol w="4067504"/>
                <a:gridCol w="4635062"/>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docProps/app.xml><?xml version="1.0" encoding="utf-8"?>
<Properties xmlns="http://schemas.openxmlformats.org/officeDocument/2006/extended-properties" xmlns:vt="http://schemas.openxmlformats.org/officeDocument/2006/docPropsVTypes">
  <Template>AzureEvent</Template>
  <TotalTime>87</TotalTime>
  <Words>5929</Words>
  <Application>Microsoft Office PowerPoint</Application>
  <PresentationFormat>Widescreen</PresentationFormat>
  <Paragraphs>729</Paragraphs>
  <Slides>77</Slides>
  <Notes>58</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5" baseType="lpstr">
      <vt:lpstr>Arial</vt:lpstr>
      <vt:lpstr>Calibri</vt:lpstr>
      <vt:lpstr>Consolas</vt:lpstr>
      <vt:lpstr>Segoe UI</vt:lpstr>
      <vt:lpstr>Segoe UI Light</vt:lpstr>
      <vt:lpstr>Wingdings</vt:lpstr>
      <vt:lpstr>1_Azure Event</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13</cp:revision>
  <cp:lastPrinted>2014-03-26T17:46:13Z</cp:lastPrinted>
  <dcterms:created xsi:type="dcterms:W3CDTF">2015-04-25T14:54:57Z</dcterms:created>
  <dcterms:modified xsi:type="dcterms:W3CDTF">2015-04-25T16:23:21Z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